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87" d="100"/>
          <a:sy n="87" d="100"/>
        </p:scale>
        <p:origin x="52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1/17/2023</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13717952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1/17/2023</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730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1/17/2023</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04285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1/17/2023</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97465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1/17/2023</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3535357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1/17/2023</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896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1/17/2023</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778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1/17/2023</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926665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1/17/2023</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28240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1/17/2023</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0807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1/17/2023</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4267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1/17/2023</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a:t>
            </a:fld>
            <a:endParaRPr lang="en-US"/>
          </a:p>
        </p:txBody>
      </p:sp>
    </p:spTree>
    <p:extLst>
      <p:ext uri="{BB962C8B-B14F-4D97-AF65-F5344CB8AC3E}">
        <p14:creationId xmlns:p14="http://schemas.microsoft.com/office/powerpoint/2010/main" val="1460422562"/>
      </p:ext>
    </p:extLst>
  </p:cSld>
  <p:clrMap bg1="dk1" tx1="lt1" bg2="dk2" tx2="lt2" accent1="accent1" accent2="accent2" accent3="accent3" accent4="accent4" accent5="accent5" accent6="accent6" hlink="hlink" folHlink="folHlink"/>
  <p:sldLayoutIdLst>
    <p:sldLayoutId id="2147483695" r:id="rId1"/>
    <p:sldLayoutId id="2147483694" r:id="rId2"/>
    <p:sldLayoutId id="2147483693" r:id="rId3"/>
    <p:sldLayoutId id="2147483692" r:id="rId4"/>
    <p:sldLayoutId id="2147483691" r:id="rId5"/>
    <p:sldLayoutId id="2147483690" r:id="rId6"/>
    <p:sldLayoutId id="2147483689" r:id="rId7"/>
    <p:sldLayoutId id="2147483688" r:id="rId8"/>
    <p:sldLayoutId id="2147483687" r:id="rId9"/>
    <p:sldLayoutId id="2147483686" r:id="rId10"/>
    <p:sldLayoutId id="2147483685"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E73439B4-B725-0AFB-BDE3-706F01B9B9F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58"/>
          <a:stretch/>
        </p:blipFill>
        <p:spPr>
          <a:xfrm>
            <a:off x="3068" y="10"/>
            <a:ext cx="12188932" cy="6857990"/>
          </a:xfrm>
          <a:prstGeom prst="rect">
            <a:avLst/>
          </a:prstGeom>
        </p:spPr>
      </p:pic>
      <p:sp>
        <p:nvSpPr>
          <p:cNvPr id="11" name="Rectangle">
            <a:extLst>
              <a:ext uri="{FF2B5EF4-FFF2-40B4-BE49-F238E27FC236}">
                <a16:creationId xmlns:a16="http://schemas.microsoft.com/office/drawing/2014/main" id="{9F0EA5A9-0D12-3644-BBEC-6D9D192EB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36092" y="0"/>
            <a:ext cx="4755908" cy="6858001"/>
          </a:xfrm>
          <a:prstGeom prst="rect">
            <a:avLst/>
          </a:prstGeom>
          <a:solidFill>
            <a:schemeClr val="bg1">
              <a:alpha val="85000"/>
            </a:schemeClr>
          </a:solidFill>
          <a:ln w="12700">
            <a:miter lim="400000"/>
          </a:ln>
        </p:spPr>
        <p:txBody>
          <a:bodyPr lIns="50800" tIns="50800" rIns="50800" bIns="50800" anchor="ctr"/>
          <a:lstStyle/>
          <a:p>
            <a:pPr algn="ctr" defTabSz="457200"/>
            <a:endParaRPr sz="2600" cap="all" dirty="0">
              <a:solidFill>
                <a:srgbClr val="FFFFFF"/>
              </a:solidFill>
              <a:sym typeface="Avenir Next"/>
            </a:endParaRPr>
          </a:p>
        </p:txBody>
      </p:sp>
      <p:sp>
        <p:nvSpPr>
          <p:cNvPr id="2" name="Title 1">
            <a:extLst>
              <a:ext uri="{FF2B5EF4-FFF2-40B4-BE49-F238E27FC236}">
                <a16:creationId xmlns:a16="http://schemas.microsoft.com/office/drawing/2014/main" id="{A4EDE4F9-FAE9-1269-E037-CB3B50054F24}"/>
              </a:ext>
            </a:extLst>
          </p:cNvPr>
          <p:cNvSpPr>
            <a:spLocks noGrp="1"/>
          </p:cNvSpPr>
          <p:nvPr>
            <p:ph type="ctrTitle"/>
          </p:nvPr>
        </p:nvSpPr>
        <p:spPr>
          <a:xfrm>
            <a:off x="7853082" y="1247140"/>
            <a:ext cx="3753224" cy="3450844"/>
          </a:xfrm>
        </p:spPr>
        <p:txBody>
          <a:bodyPr>
            <a:normAutofit/>
          </a:bodyPr>
          <a:lstStyle/>
          <a:p>
            <a:pPr>
              <a:lnSpc>
                <a:spcPct val="90000"/>
              </a:lnSpc>
            </a:pPr>
            <a:r>
              <a:rPr lang="en-US" sz="5100" dirty="0"/>
              <a:t>SMART STORAGE CHECKING SYSTEM</a:t>
            </a:r>
          </a:p>
        </p:txBody>
      </p:sp>
      <p:sp>
        <p:nvSpPr>
          <p:cNvPr id="3" name="Subtitle 2">
            <a:extLst>
              <a:ext uri="{FF2B5EF4-FFF2-40B4-BE49-F238E27FC236}">
                <a16:creationId xmlns:a16="http://schemas.microsoft.com/office/drawing/2014/main" id="{4DAD399F-3DF7-546D-FE2D-ECEC9E880CC5}"/>
              </a:ext>
            </a:extLst>
          </p:cNvPr>
          <p:cNvSpPr>
            <a:spLocks noGrp="1"/>
          </p:cNvSpPr>
          <p:nvPr>
            <p:ph type="subTitle" idx="1"/>
          </p:nvPr>
        </p:nvSpPr>
        <p:spPr>
          <a:xfrm>
            <a:off x="7853081" y="4975597"/>
            <a:ext cx="3813401" cy="1519796"/>
          </a:xfrm>
        </p:spPr>
        <p:txBody>
          <a:bodyPr>
            <a:normAutofit/>
          </a:bodyPr>
          <a:lstStyle/>
          <a:p>
            <a:pPr>
              <a:lnSpc>
                <a:spcPct val="100000"/>
              </a:lnSpc>
            </a:pPr>
            <a:r>
              <a:rPr lang="en-US" sz="1400" dirty="0"/>
              <a:t>Tolga Değirmenci</a:t>
            </a:r>
          </a:p>
          <a:p>
            <a:pPr>
              <a:lnSpc>
                <a:spcPct val="100000"/>
              </a:lnSpc>
            </a:pPr>
            <a:r>
              <a:rPr lang="en-US" sz="1400" dirty="0"/>
              <a:t>19COMP1029</a:t>
            </a:r>
          </a:p>
          <a:p>
            <a:pPr>
              <a:lnSpc>
                <a:spcPct val="100000"/>
              </a:lnSpc>
            </a:pPr>
            <a:r>
              <a:rPr lang="en-US" sz="1400" dirty="0" err="1"/>
              <a:t>İlkim</a:t>
            </a:r>
            <a:r>
              <a:rPr lang="en-US" sz="1400" dirty="0"/>
              <a:t> </a:t>
            </a:r>
            <a:r>
              <a:rPr lang="en-US" sz="1400" dirty="0" err="1"/>
              <a:t>Sevinç</a:t>
            </a:r>
            <a:r>
              <a:rPr lang="en-US" sz="1400" dirty="0"/>
              <a:t> </a:t>
            </a:r>
          </a:p>
          <a:p>
            <a:pPr>
              <a:lnSpc>
                <a:spcPct val="100000"/>
              </a:lnSpc>
            </a:pPr>
            <a:r>
              <a:rPr lang="en-US" sz="1400" dirty="0"/>
              <a:t>19COMP1034</a:t>
            </a:r>
          </a:p>
        </p:txBody>
      </p:sp>
      <p:sp>
        <p:nvSpPr>
          <p:cNvPr id="13" name="Rectangle 12">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6603" y="1375495"/>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Rectangle 14">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3734" y="0"/>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1468732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0A7F4-EF30-58EE-A0BC-AD7EA1DB6A42}"/>
              </a:ext>
            </a:extLst>
          </p:cNvPr>
          <p:cNvSpPr>
            <a:spLocks noGrp="1"/>
          </p:cNvSpPr>
          <p:nvPr>
            <p:ph type="title"/>
          </p:nvPr>
        </p:nvSpPr>
        <p:spPr/>
        <p:txBody>
          <a:bodyPr/>
          <a:lstStyle/>
          <a:p>
            <a:r>
              <a:rPr lang="tr-TR" dirty="0"/>
              <a:t>WHY WE CHOOSE THIS TOPIC?</a:t>
            </a:r>
            <a:endParaRPr lang="en-US" dirty="0"/>
          </a:p>
        </p:txBody>
      </p:sp>
      <p:sp>
        <p:nvSpPr>
          <p:cNvPr id="3" name="Content Placeholder 2">
            <a:extLst>
              <a:ext uri="{FF2B5EF4-FFF2-40B4-BE49-F238E27FC236}">
                <a16:creationId xmlns:a16="http://schemas.microsoft.com/office/drawing/2014/main" id="{9235993B-4C3D-5E43-8A25-135D893A7BDC}"/>
              </a:ext>
            </a:extLst>
          </p:cNvPr>
          <p:cNvSpPr>
            <a:spLocks noGrp="1"/>
          </p:cNvSpPr>
          <p:nvPr>
            <p:ph idx="1"/>
          </p:nvPr>
        </p:nvSpPr>
        <p:spPr/>
        <p:txBody>
          <a:bodyPr/>
          <a:lstStyle/>
          <a:p>
            <a:pPr marL="0" indent="0">
              <a:buNone/>
            </a:pPr>
            <a:endParaRPr lang="en-US" dirty="0"/>
          </a:p>
          <a:p>
            <a:pPr marL="0" indent="0">
              <a:buNone/>
            </a:pPr>
            <a:r>
              <a:rPr lang="en-US" dirty="0"/>
              <a:t>IoT-based store management system can provide real-time monitoring, automated reordering, inventory tracking, data analysis and cost savings. </a:t>
            </a:r>
          </a:p>
          <a:p>
            <a:pPr marL="0" indent="0">
              <a:buNone/>
            </a:pPr>
            <a:r>
              <a:rPr lang="en-US" dirty="0"/>
              <a:t>This can help manage the whole store or a section more efficiently, resulting in better storage and cost management.</a:t>
            </a:r>
          </a:p>
        </p:txBody>
      </p:sp>
    </p:spTree>
    <p:extLst>
      <p:ext uri="{BB962C8B-B14F-4D97-AF65-F5344CB8AC3E}">
        <p14:creationId xmlns:p14="http://schemas.microsoft.com/office/powerpoint/2010/main" val="4184427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D5AF5-EA85-18BD-955B-076E9B88C6C0}"/>
              </a:ext>
            </a:extLst>
          </p:cNvPr>
          <p:cNvSpPr>
            <a:spLocks noGrp="1"/>
          </p:cNvSpPr>
          <p:nvPr>
            <p:ph type="title"/>
          </p:nvPr>
        </p:nvSpPr>
        <p:spPr/>
        <p:txBody>
          <a:bodyPr/>
          <a:lstStyle/>
          <a:p>
            <a:r>
              <a:rPr lang="en-US" dirty="0"/>
              <a:t>PROBLEM?</a:t>
            </a:r>
          </a:p>
        </p:txBody>
      </p:sp>
      <p:sp>
        <p:nvSpPr>
          <p:cNvPr id="3" name="Content Placeholder 2">
            <a:extLst>
              <a:ext uri="{FF2B5EF4-FFF2-40B4-BE49-F238E27FC236}">
                <a16:creationId xmlns:a16="http://schemas.microsoft.com/office/drawing/2014/main" id="{D9E4A08D-BE3C-9FC4-3BC7-9610D00A919C}"/>
              </a:ext>
            </a:extLst>
          </p:cNvPr>
          <p:cNvSpPr>
            <a:spLocks noGrp="1"/>
          </p:cNvSpPr>
          <p:nvPr>
            <p:ph idx="1"/>
          </p:nvPr>
        </p:nvSpPr>
        <p:spPr/>
        <p:txBody>
          <a:bodyPr/>
          <a:lstStyle/>
          <a:p>
            <a:pPr marL="0" indent="0">
              <a:buNone/>
            </a:pPr>
            <a:r>
              <a:rPr lang="en-US" dirty="0"/>
              <a:t>Suppose you are a store manager in charge of chocolate section. You need to see when there is not enough chocolate to display. So, you need to get chocolate from storage and get it to the section. But if you don’t know the amount displayed, you need to go to the section and get informed.</a:t>
            </a:r>
          </a:p>
          <a:p>
            <a:pPr marL="0" indent="0">
              <a:buNone/>
            </a:pPr>
            <a:r>
              <a:rPr lang="en-US" dirty="0"/>
              <a:t>Suppose you are a storage manager. You need to see when there is not enough chocolate in storage. To be informed, you need to go to the storage and inform yourself and order manually. </a:t>
            </a:r>
          </a:p>
        </p:txBody>
      </p:sp>
    </p:spTree>
    <p:extLst>
      <p:ext uri="{BB962C8B-B14F-4D97-AF65-F5344CB8AC3E}">
        <p14:creationId xmlns:p14="http://schemas.microsoft.com/office/powerpoint/2010/main" val="41789746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657B7-8170-C207-5762-FDA0D0A4D4BE}"/>
              </a:ext>
            </a:extLst>
          </p:cNvPr>
          <p:cNvSpPr>
            <a:spLocks noGrp="1"/>
          </p:cNvSpPr>
          <p:nvPr>
            <p:ph type="title"/>
          </p:nvPr>
        </p:nvSpPr>
        <p:spPr/>
        <p:txBody>
          <a:bodyPr/>
          <a:lstStyle/>
          <a:p>
            <a:r>
              <a:rPr lang="en-US" dirty="0"/>
              <a:t>PROBLEM SOLUTION</a:t>
            </a:r>
          </a:p>
        </p:txBody>
      </p:sp>
      <p:sp>
        <p:nvSpPr>
          <p:cNvPr id="3" name="Content Placeholder 2">
            <a:extLst>
              <a:ext uri="{FF2B5EF4-FFF2-40B4-BE49-F238E27FC236}">
                <a16:creationId xmlns:a16="http://schemas.microsoft.com/office/drawing/2014/main" id="{976C07CC-8721-38BC-675D-DA9E23535757}"/>
              </a:ext>
            </a:extLst>
          </p:cNvPr>
          <p:cNvSpPr>
            <a:spLocks noGrp="1"/>
          </p:cNvSpPr>
          <p:nvPr>
            <p:ph idx="1"/>
          </p:nvPr>
        </p:nvSpPr>
        <p:spPr/>
        <p:txBody>
          <a:bodyPr>
            <a:normAutofit lnSpcReduction="10000"/>
          </a:bodyPr>
          <a:lstStyle/>
          <a:p>
            <a:pPr marL="0" indent="0">
              <a:buNone/>
            </a:pPr>
            <a:r>
              <a:rPr lang="en-US" dirty="0"/>
              <a:t>We developed a system to measure the weight of the chocolate storage and calculate how many pieces exist. </a:t>
            </a:r>
            <a:r>
              <a:rPr lang="tr-TR" dirty="0" err="1"/>
              <a:t>The</a:t>
            </a:r>
            <a:r>
              <a:rPr lang="tr-TR" dirty="0"/>
              <a:t> </a:t>
            </a:r>
            <a:r>
              <a:rPr lang="tr-TR" dirty="0" err="1"/>
              <a:t>measurements</a:t>
            </a:r>
            <a:r>
              <a:rPr lang="tr-TR" dirty="0"/>
              <a:t> </a:t>
            </a:r>
            <a:r>
              <a:rPr lang="tr-TR" dirty="0" err="1"/>
              <a:t>will</a:t>
            </a:r>
            <a:r>
              <a:rPr lang="tr-TR" dirty="0"/>
              <a:t> be </a:t>
            </a:r>
            <a:r>
              <a:rPr lang="tr-TR" dirty="0" err="1"/>
              <a:t>visualized</a:t>
            </a:r>
            <a:r>
              <a:rPr lang="tr-TR" dirty="0"/>
              <a:t> </a:t>
            </a:r>
            <a:r>
              <a:rPr lang="tr-TR" dirty="0" err="1"/>
              <a:t>via</a:t>
            </a:r>
            <a:r>
              <a:rPr lang="tr-TR" dirty="0"/>
              <a:t> </a:t>
            </a:r>
            <a:r>
              <a:rPr lang="tr-TR" dirty="0" err="1"/>
              <a:t>Thingspeak</a:t>
            </a:r>
            <a:r>
              <a:rPr lang="tr-TR" dirty="0"/>
              <a:t> </a:t>
            </a:r>
            <a:r>
              <a:rPr lang="tr-TR" dirty="0" err="1"/>
              <a:t>and</a:t>
            </a:r>
            <a:r>
              <a:rPr lang="tr-TR" dirty="0"/>
              <a:t> </a:t>
            </a:r>
            <a:r>
              <a:rPr lang="tr-TR" dirty="0" err="1"/>
              <a:t>user</a:t>
            </a:r>
            <a:r>
              <a:rPr lang="tr-TR" dirty="0"/>
              <a:t> can </a:t>
            </a:r>
            <a:r>
              <a:rPr lang="tr-TR" dirty="0" err="1"/>
              <a:t>reach</a:t>
            </a:r>
            <a:r>
              <a:rPr lang="tr-TR" dirty="0"/>
              <a:t> </a:t>
            </a:r>
            <a:r>
              <a:rPr lang="tr-TR" dirty="0" err="1"/>
              <a:t>that</a:t>
            </a:r>
            <a:r>
              <a:rPr lang="tr-TR" dirty="0"/>
              <a:t> </a:t>
            </a:r>
            <a:r>
              <a:rPr lang="tr-TR" dirty="0" err="1"/>
              <a:t>values</a:t>
            </a:r>
            <a:r>
              <a:rPr lang="tr-TR" dirty="0"/>
              <a:t> </a:t>
            </a:r>
            <a:r>
              <a:rPr lang="tr-TR" dirty="0" err="1"/>
              <a:t>from</a:t>
            </a:r>
            <a:r>
              <a:rPr lang="tr-TR" dirty="0"/>
              <a:t> </a:t>
            </a:r>
            <a:r>
              <a:rPr lang="tr-TR" dirty="0" err="1"/>
              <a:t>anywhere</a:t>
            </a:r>
            <a:r>
              <a:rPr lang="tr-TR" dirty="0"/>
              <a:t> </a:t>
            </a:r>
            <a:r>
              <a:rPr lang="tr-TR" dirty="0" err="1"/>
              <a:t>that</a:t>
            </a:r>
            <a:r>
              <a:rPr lang="tr-TR" dirty="0"/>
              <a:t> is </a:t>
            </a:r>
            <a:r>
              <a:rPr lang="tr-TR" dirty="0" err="1"/>
              <a:t>connected</a:t>
            </a:r>
            <a:r>
              <a:rPr lang="tr-TR" dirty="0"/>
              <a:t> </a:t>
            </a:r>
            <a:r>
              <a:rPr lang="tr-TR" dirty="0" err="1"/>
              <a:t>to</a:t>
            </a:r>
            <a:r>
              <a:rPr lang="tr-TR" dirty="0"/>
              <a:t> </a:t>
            </a:r>
            <a:r>
              <a:rPr lang="tr-TR" dirty="0" err="1"/>
              <a:t>the</a:t>
            </a:r>
            <a:r>
              <a:rPr lang="tr-TR" dirty="0"/>
              <a:t> internet. </a:t>
            </a:r>
            <a:r>
              <a:rPr lang="en-US" dirty="0"/>
              <a:t>If there </a:t>
            </a:r>
            <a:r>
              <a:rPr lang="tr-TR" dirty="0" err="1"/>
              <a:t>are</a:t>
            </a:r>
            <a:r>
              <a:rPr lang="en-US" dirty="0"/>
              <a:t> chocolate pieces fewer than a predetermined value, the system will inform the user via email. </a:t>
            </a:r>
          </a:p>
          <a:p>
            <a:pPr marL="0" indent="0">
              <a:buNone/>
            </a:pPr>
            <a:r>
              <a:rPr lang="en-US" dirty="0"/>
              <a:t>After that, the user can be informed or the storage and decide whether to order new chocolate package.</a:t>
            </a:r>
          </a:p>
          <a:p>
            <a:pPr marL="0" indent="0">
              <a:buNone/>
            </a:pPr>
            <a:r>
              <a:rPr lang="en-US" dirty="0"/>
              <a:t>This project can be improved as a “Self-Ordering Storage Management System” in the future. </a:t>
            </a:r>
          </a:p>
        </p:txBody>
      </p:sp>
    </p:spTree>
    <p:extLst>
      <p:ext uri="{BB962C8B-B14F-4D97-AF65-F5344CB8AC3E}">
        <p14:creationId xmlns:p14="http://schemas.microsoft.com/office/powerpoint/2010/main" val="4155113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A3E9E-45C7-AA48-D88E-F06BE9A7C541}"/>
              </a:ext>
            </a:extLst>
          </p:cNvPr>
          <p:cNvSpPr>
            <a:spLocks noGrp="1"/>
          </p:cNvSpPr>
          <p:nvPr>
            <p:ph type="title"/>
          </p:nvPr>
        </p:nvSpPr>
        <p:spPr/>
        <p:txBody>
          <a:bodyPr/>
          <a:lstStyle/>
          <a:p>
            <a:r>
              <a:rPr lang="en-US" dirty="0"/>
              <a:t>TEST RESULTS</a:t>
            </a:r>
          </a:p>
        </p:txBody>
      </p:sp>
      <p:sp>
        <p:nvSpPr>
          <p:cNvPr id="3" name="Content Placeholder 2">
            <a:extLst>
              <a:ext uri="{FF2B5EF4-FFF2-40B4-BE49-F238E27FC236}">
                <a16:creationId xmlns:a16="http://schemas.microsoft.com/office/drawing/2014/main" id="{24BC7236-CB5D-246D-E58B-F1867833F095}"/>
              </a:ext>
            </a:extLst>
          </p:cNvPr>
          <p:cNvSpPr>
            <a:spLocks noGrp="1"/>
          </p:cNvSpPr>
          <p:nvPr>
            <p:ph idx="1"/>
          </p:nvPr>
        </p:nvSpPr>
        <p:spPr/>
        <p:txBody>
          <a:bodyPr/>
          <a:lstStyle/>
          <a:p>
            <a:endParaRPr lang="en-US" dirty="0"/>
          </a:p>
        </p:txBody>
      </p:sp>
      <p:pic>
        <p:nvPicPr>
          <p:cNvPr id="5" name="Resim 4">
            <a:extLst>
              <a:ext uri="{FF2B5EF4-FFF2-40B4-BE49-F238E27FC236}">
                <a16:creationId xmlns:a16="http://schemas.microsoft.com/office/drawing/2014/main" id="{DF87A24F-9066-2DA8-ABAC-999C5B30EC94}"/>
              </a:ext>
            </a:extLst>
          </p:cNvPr>
          <p:cNvPicPr>
            <a:picLocks noChangeAspect="1"/>
          </p:cNvPicPr>
          <p:nvPr/>
        </p:nvPicPr>
        <p:blipFill>
          <a:blip r:embed="rId2"/>
          <a:stretch>
            <a:fillRect/>
          </a:stretch>
        </p:blipFill>
        <p:spPr>
          <a:xfrm>
            <a:off x="2399611" y="1358820"/>
            <a:ext cx="7862887" cy="4913392"/>
          </a:xfrm>
          <a:prstGeom prst="rect">
            <a:avLst/>
          </a:prstGeom>
        </p:spPr>
      </p:pic>
    </p:spTree>
    <p:extLst>
      <p:ext uri="{BB962C8B-B14F-4D97-AF65-F5344CB8AC3E}">
        <p14:creationId xmlns:p14="http://schemas.microsoft.com/office/powerpoint/2010/main" val="1818036626"/>
      </p:ext>
    </p:extLst>
  </p:cSld>
  <p:clrMapOvr>
    <a:masterClrMapping/>
  </p:clrMapOvr>
</p:sld>
</file>

<file path=ppt/theme/theme1.xml><?xml version="1.0" encoding="utf-8"?>
<a:theme xmlns:a="http://schemas.openxmlformats.org/drawingml/2006/main" name="InterweaveVTI">
  <a:themeElements>
    <a:clrScheme name="AnalogousFromLightSeedRightStep">
      <a:dk1>
        <a:srgbClr val="000000"/>
      </a:dk1>
      <a:lt1>
        <a:srgbClr val="FFFFFF"/>
      </a:lt1>
      <a:dk2>
        <a:srgbClr val="242841"/>
      </a:dk2>
      <a:lt2>
        <a:srgbClr val="E8E4E2"/>
      </a:lt2>
      <a:accent1>
        <a:srgbClr val="45A9EA"/>
      </a:accent1>
      <a:accent2>
        <a:srgbClr val="4E6CEB"/>
      </a:accent2>
      <a:accent3>
        <a:srgbClr val="8B6EEE"/>
      </a:accent3>
      <a:accent4>
        <a:srgbClr val="B34EEB"/>
      </a:accent4>
      <a:accent5>
        <a:srgbClr val="EE6EE7"/>
      </a:accent5>
      <a:accent6>
        <a:srgbClr val="EB4EA0"/>
      </a:accent6>
      <a:hlink>
        <a:srgbClr val="A67759"/>
      </a:hlink>
      <a:folHlink>
        <a:srgbClr val="7F7F7F"/>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docProps/app.xml><?xml version="1.0" encoding="utf-8"?>
<Properties xmlns="http://schemas.openxmlformats.org/officeDocument/2006/extended-properties" xmlns:vt="http://schemas.openxmlformats.org/officeDocument/2006/docPropsVTypes">
  <Template>TM03457510[[fn=Savon]]</Template>
  <TotalTime>218</TotalTime>
  <Words>261</Words>
  <Application>Microsoft Office PowerPoint</Application>
  <PresentationFormat>Geniş ekran</PresentationFormat>
  <Paragraphs>17</Paragraphs>
  <Slides>5</Slides>
  <Notes>0</Notes>
  <HiddenSlides>0</HiddenSlides>
  <MMClips>1</MMClips>
  <ScaleCrop>false</ScaleCrop>
  <HeadingPairs>
    <vt:vector size="6" baseType="variant">
      <vt:variant>
        <vt:lpstr>Kullanılan Yazı Tipleri</vt:lpstr>
      </vt:variant>
      <vt:variant>
        <vt:i4>2</vt:i4>
      </vt:variant>
      <vt:variant>
        <vt:lpstr>Tema</vt:lpstr>
      </vt:variant>
      <vt:variant>
        <vt:i4>1</vt:i4>
      </vt:variant>
      <vt:variant>
        <vt:lpstr>Slayt Başlıkları</vt:lpstr>
      </vt:variant>
      <vt:variant>
        <vt:i4>5</vt:i4>
      </vt:variant>
    </vt:vector>
  </HeadingPairs>
  <TitlesOfParts>
    <vt:vector size="8" baseType="lpstr">
      <vt:lpstr>Arial</vt:lpstr>
      <vt:lpstr>Neue Haas Grotesk Text Pro</vt:lpstr>
      <vt:lpstr>InterweaveVTI</vt:lpstr>
      <vt:lpstr>SMART STORAGE CHECKING SYSTEM</vt:lpstr>
      <vt:lpstr>WHY WE CHOOSE THIS TOPIC?</vt:lpstr>
      <vt:lpstr>PROBLEM?</vt:lpstr>
      <vt:lpstr>PROBLEM SOLUTION</vt:lpstr>
      <vt:lpstr>TEST 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STORAGE CHECKING SYSTEM</dc:title>
  <dc:creator>Tolga DEGIRMENCI</dc:creator>
  <cp:lastModifiedBy>ilkim sevinc</cp:lastModifiedBy>
  <cp:revision>4</cp:revision>
  <dcterms:created xsi:type="dcterms:W3CDTF">2023-01-16T12:41:56Z</dcterms:created>
  <dcterms:modified xsi:type="dcterms:W3CDTF">2023-01-17T08:12:43Z</dcterms:modified>
</cp:coreProperties>
</file>

<file path=docProps/thumbnail.jpeg>
</file>